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D238-AAC4-40A3-B7AD-80CA76DEE3B4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92E5-55F9-4D22-8961-56A04BA657F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733256"/>
            <a:ext cx="7772400" cy="749945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Karolina Pajor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cuments and Settings\Jula\Pulpit\PAH\Woda Karolina Paj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96400" cy="546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7670"/>
            <a:ext cx="7704855" cy="66724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387589" cy="63133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52928" cy="63369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88640"/>
            <a:ext cx="8581441" cy="64087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39942" cy="64533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84545" cy="63153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61097" cy="63306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oda Karolina Pajor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16951" cy="642772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Pokaz na ekranie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Karolina Pajor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Karolina Pajor</dc:title>
  <dc:creator>Kuba</dc:creator>
  <cp:lastModifiedBy>Kuba</cp:lastModifiedBy>
  <cp:revision>1</cp:revision>
  <dcterms:created xsi:type="dcterms:W3CDTF">2015-06-06T12:50:16Z</dcterms:created>
  <dcterms:modified xsi:type="dcterms:W3CDTF">2015-06-06T12:57:09Z</dcterms:modified>
</cp:coreProperties>
</file>